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9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9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3587C-E0ED-4279-AADA-070E2992177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1522A-A4A1-4342-9AE1-B2CE3EC4D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2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4633-485E-4C88-B078-C86C9EE18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C2959-7C71-4858-A826-158E9225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BDFD7-52A5-4A48-B056-11ADF90D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6EA2-E660-440A-910B-D36A71EE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F9F39-F596-41A7-A590-2944059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32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E2B6-9BD0-49E9-AE6F-A8A10004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0556B-D409-489D-BAFC-6588D92BE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B2306-EF1F-4D7C-A4FF-133072A1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AB308-4145-4E83-A0DB-15CEA4C8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B79F-F39D-4C7C-AE03-4EEEE091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7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C1E34-71B0-4770-8346-9BD6E72CA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A23E1-7DAB-4BA9-8D37-DF1A4E965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E946E-7771-42D1-912E-1EEB08D4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01A3A-AD3F-410B-8EFA-9A8F84EA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AA8F-0A2C-4285-AED0-13E5CD51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2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37D1-A76F-4DF4-B7AF-B9D41996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0AD0-8E75-41FB-A285-6B081357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C6AD0-D894-4237-AFCF-E112BBE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CAF1C-17CD-47D3-853C-351C0181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34E3-415A-4E43-BBF8-96FE040E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9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C647-96B4-427A-9DAF-CEA9026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FFA4-C09D-4193-B8A1-EA6B961C6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B624-0A03-4B2C-81AA-EBD55B64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5EBB3-A30C-4601-8187-58376000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079FA-06AD-4972-AAD0-49F47B9A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26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45ED-8DC1-4064-8CC3-1298CC6E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EF0C-424D-4CF8-A715-ED27826D9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1562F-190A-4F9C-8EB5-CE5CFE2C9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28FF-B718-43A8-BFEE-93B8B94B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8E95-78B7-4964-9079-54E5D83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2130E-3198-40D2-8A0E-90F2E19A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1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BDEF-D80E-4CAB-8610-6D088D75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47823-C878-46D0-A9C7-9C01447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C9603-A56E-4D3C-9D8E-7848DA6CD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5B620-5ABB-4DBD-82A0-51C40878C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28B4-7A42-4A1A-AEF7-53A3272D7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FAE45-0B47-44F8-944A-A03DFBC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40C39-DDE3-440E-B4FB-A7871648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CBC74-AE85-453F-8632-00653776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E093-1AAF-4829-B772-8D598456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138BB-443B-40C1-9C2B-D38BE070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1EAE0-FCBA-436B-B235-C6D84AF2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48835-E1F0-48CB-9F2F-D9287FDF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02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B5433-79EB-4207-8040-722FBE5B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CEA84-D386-4012-B82F-5C8977F04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4BDBE-9DF3-4EAE-BD1D-9CF2646F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9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EC2CD-63ED-4533-B8DF-E286BF3E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9FBA-FAB2-46F0-A86A-545950B3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5F34E-EF07-44BE-91DE-B68B39CF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413F7-43E6-42D5-ACFD-C22B969D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F6A6F-92E3-4887-ACD5-2CC23FD4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1ECEF-74BE-4559-9EC5-7C6D8AB8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1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450-9A44-484E-B683-CBFCC335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043265-EC9C-4C5F-83C7-190F7D081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24081-5E7F-4E24-94CA-582DF6D71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FCA27-6270-4D64-9AC2-8E991715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4C48-5FC2-45E2-9176-AF46B057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F40B7-3AF7-4B2F-818B-EDF06D6F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29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8E02A-DF8C-4747-8726-2946103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004E6-8FCD-4FF0-8E11-16E123D2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1D533-31CD-4AF0-8587-92B918A3B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A13E7-D50C-4D1D-A9F2-CBE288BEC10D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FEFE7-A127-4612-8A12-D9FD19C2F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74AA2-86F3-4542-B92B-208ABC4B9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17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620E6-82A7-41AB-AD70-121820403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2" y="4811196"/>
            <a:ext cx="10721009" cy="1158186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7B4FD69-3BC6-4A1B-B023-BFDFDD5AB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2" y="9939"/>
            <a:ext cx="10721009" cy="47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917D057-21C3-4704-9976-6068B1EB1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7" y="376990"/>
            <a:ext cx="7019062" cy="5580295"/>
          </a:xfrm>
          <a:prstGeom prst="rect">
            <a:avLst/>
          </a:prstGeom>
        </p:spPr>
      </p:pic>
      <p:pic>
        <p:nvPicPr>
          <p:cNvPr id="6" name="Picture 5" descr="A picture containing clock, device&#10;&#10;Description automatically generated">
            <a:extLst>
              <a:ext uri="{FF2B5EF4-FFF2-40B4-BE49-F238E27FC236}">
                <a16:creationId xmlns:a16="http://schemas.microsoft.com/office/drawing/2014/main" id="{B42A170A-E8EE-4BC5-B6D3-67F2D3DEF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14" y="376990"/>
            <a:ext cx="3323644" cy="3475871"/>
          </a:xfrm>
          <a:prstGeom prst="rect">
            <a:avLst/>
          </a:prstGeom>
        </p:spPr>
      </p:pic>
      <p:pic>
        <p:nvPicPr>
          <p:cNvPr id="9" name="Picture 8" descr="A picture containing table, white, person, black&#10;&#10;Description automatically generated">
            <a:extLst>
              <a:ext uri="{FF2B5EF4-FFF2-40B4-BE49-F238E27FC236}">
                <a16:creationId xmlns:a16="http://schemas.microsoft.com/office/drawing/2014/main" id="{993FCEDF-490A-4BA4-A074-771E1D428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76" y="4023360"/>
            <a:ext cx="4176084" cy="20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E39B67A-8ED0-439E-83FA-AAF894B5EFC1}"/>
              </a:ext>
            </a:extLst>
          </p:cNvPr>
          <p:cNvGrpSpPr/>
          <p:nvPr/>
        </p:nvGrpSpPr>
        <p:grpSpPr>
          <a:xfrm>
            <a:off x="3603581" y="-950495"/>
            <a:ext cx="6626269" cy="8183145"/>
            <a:chOff x="3603581" y="-950495"/>
            <a:chExt cx="6626269" cy="81831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7C3B7F-BD3B-449F-8F6B-03F9D3071DA1}"/>
                </a:ext>
              </a:extLst>
            </p:cNvPr>
            <p:cNvSpPr/>
            <p:nvPr/>
          </p:nvSpPr>
          <p:spPr>
            <a:xfrm>
              <a:off x="3603581" y="-950495"/>
              <a:ext cx="6626269" cy="8183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C2CEB5B2-BF08-454B-A453-DC0EBD264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581" y="6018936"/>
              <a:ext cx="6579268" cy="115834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42C324-4B65-45C0-9012-FED7648E33E5}"/>
                </a:ext>
              </a:extLst>
            </p:cNvPr>
            <p:cNvGrpSpPr/>
            <p:nvPr/>
          </p:nvGrpSpPr>
          <p:grpSpPr>
            <a:xfrm>
              <a:off x="3632719" y="-950495"/>
              <a:ext cx="6520993" cy="6965055"/>
              <a:chOff x="3527381" y="405063"/>
              <a:chExt cx="6520993" cy="6965055"/>
            </a:xfrm>
          </p:grpSpPr>
          <p:pic>
            <p:nvPicPr>
              <p:cNvPr id="7" name="Picture 6" descr="A close up of food&#10;&#10;Description automatically generated">
                <a:extLst>
                  <a:ext uri="{FF2B5EF4-FFF2-40B4-BE49-F238E27FC236}">
                    <a16:creationId xmlns:a16="http://schemas.microsoft.com/office/drawing/2014/main" id="{6383C1D1-E72D-49EA-BDCA-C02F5F103C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93"/>
              <a:stretch/>
            </p:blipFill>
            <p:spPr>
              <a:xfrm>
                <a:off x="3527381" y="3995616"/>
                <a:ext cx="6520993" cy="3374502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food&#10;&#10;Description automatically generated">
                <a:extLst>
                  <a:ext uri="{FF2B5EF4-FFF2-40B4-BE49-F238E27FC236}">
                    <a16:creationId xmlns:a16="http://schemas.microsoft.com/office/drawing/2014/main" id="{FA1B7731-3876-40D8-AACD-F7302C730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7381" y="405063"/>
                <a:ext cx="6520992" cy="3630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95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B078952F-A899-4258-81A6-1AC950BFD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" y="569478"/>
            <a:ext cx="11876345" cy="5128829"/>
          </a:xfrm>
          <a:prstGeom prst="rect">
            <a:avLst/>
          </a:prstGeom>
        </p:spPr>
      </p:pic>
      <p:pic>
        <p:nvPicPr>
          <p:cNvPr id="6" name="Picture 5" descr="A picture containing clock, device&#10;&#10;Description automatically generated">
            <a:extLst>
              <a:ext uri="{FF2B5EF4-FFF2-40B4-BE49-F238E27FC236}">
                <a16:creationId xmlns:a16="http://schemas.microsoft.com/office/drawing/2014/main" id="{8DF3B63C-22FB-409D-9D91-BC678B6F5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08"/>
          <a:stretch/>
        </p:blipFill>
        <p:spPr>
          <a:xfrm>
            <a:off x="8435111" y="3828404"/>
            <a:ext cx="2315052" cy="1837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8D4B6-E5A4-4374-8C6C-847ACD0DECF4}"/>
              </a:ext>
            </a:extLst>
          </p:cNvPr>
          <p:cNvSpPr txBox="1"/>
          <p:nvPr/>
        </p:nvSpPr>
        <p:spPr>
          <a:xfrm>
            <a:off x="1311964" y="790361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GB" dirty="0" err="1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33D57-6EF1-461A-9CB7-1C3B581212E3}"/>
              </a:ext>
            </a:extLst>
          </p:cNvPr>
          <p:cNvSpPr txBox="1"/>
          <p:nvPr/>
        </p:nvSpPr>
        <p:spPr>
          <a:xfrm>
            <a:off x="1311964" y="3909801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(ii)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C88C1-C8DA-4F5F-8829-B93898FD8FB8}"/>
              </a:ext>
            </a:extLst>
          </p:cNvPr>
          <p:cNvSpPr txBox="1"/>
          <p:nvPr/>
        </p:nvSpPr>
        <p:spPr>
          <a:xfrm>
            <a:off x="7189302" y="782410"/>
            <a:ext cx="62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(iii)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43424A-CD47-466A-908E-C1F9FC75F2CB}"/>
              </a:ext>
            </a:extLst>
          </p:cNvPr>
          <p:cNvSpPr txBox="1"/>
          <p:nvPr/>
        </p:nvSpPr>
        <p:spPr>
          <a:xfrm>
            <a:off x="7189302" y="3870046"/>
            <a:ext cx="62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(iv)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5C50D-EFFD-482F-9C34-5DF0F4A42D0B}"/>
              </a:ext>
            </a:extLst>
          </p:cNvPr>
          <p:cNvSpPr txBox="1"/>
          <p:nvPr/>
        </p:nvSpPr>
        <p:spPr>
          <a:xfrm>
            <a:off x="9147362" y="384812"/>
            <a:ext cx="46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(v)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F8085-67F3-4469-8F82-B30FB62015C5}"/>
              </a:ext>
            </a:extLst>
          </p:cNvPr>
          <p:cNvSpPr txBox="1"/>
          <p:nvPr/>
        </p:nvSpPr>
        <p:spPr>
          <a:xfrm>
            <a:off x="10649447" y="3909801"/>
            <a:ext cx="52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(vi)</a:t>
            </a:r>
          </a:p>
        </p:txBody>
      </p:sp>
    </p:spTree>
    <p:extLst>
      <p:ext uri="{BB962C8B-B14F-4D97-AF65-F5344CB8AC3E}">
        <p14:creationId xmlns:p14="http://schemas.microsoft.com/office/powerpoint/2010/main" val="2253562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18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Corwin Wright</dc:creator>
  <cp:lastModifiedBy>Corwin Wright</cp:lastModifiedBy>
  <cp:revision>24</cp:revision>
  <dcterms:created xsi:type="dcterms:W3CDTF">2020-05-14T21:18:34Z</dcterms:created>
  <dcterms:modified xsi:type="dcterms:W3CDTF">2020-06-25T11:08:01Z</dcterms:modified>
</cp:coreProperties>
</file>